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B8D9A0-0CED-407A-A705-55B4FF51EE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65CB6F-99BE-4FBC-A135-1B66024A4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B2C0B28-7593-4700-BB68-55DB3D0A7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D782B9-6B53-46EC-B151-3F644363D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281BF4-7703-4BE8-BD9C-6B88A5A8F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9713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C423AA-E22E-4055-A0E6-BBBD3B4F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84B2614-3C70-4D83-A9E0-392B0AD3F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F62224-25C0-47BB-9C03-F65EECED2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1357F1-4AB4-45C3-8A03-DC5807B3D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DADA8A-F4B4-4A5E-8292-6686184E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0298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C18CD6E-2468-4523-BE96-41DFBE6EB1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845176A-5B03-4531-B64F-ACD614E093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255527-DB8D-4C85-BB3E-71994ABEB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3851D4-BB2F-44E1-AB36-35FA108B9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6F9510-F155-439A-B1AD-25E22BF83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674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D7B4CB-75F1-4614-A1CB-1AC666667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81280E-6187-4480-AD15-447FAAE23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7B1E10-9C89-44C7-898B-1DEB362D8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7DBC851-83B5-47FB-88ED-D34B0DC47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3B4E09-3CCB-48E1-A0AB-FABCADEC9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513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4F7475-079F-42F9-8912-E80778507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A66172-2003-4213-A0ED-E8CF9B264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07C16E-6F2A-471C-BB35-53C90AE5C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50F35B0-A0FB-40B3-B14B-9D181E16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2EBB32-69EF-4A24-B673-605DE29DD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6833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E836AA-C0B0-4011-B813-1898D730B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CF33F0-35FB-4478-82DF-1E66AB1E20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2D90A11-48D1-4E50-847E-092DDD8672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DBC1A66-066B-4602-ADA9-1D85E14E0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B6A8AE5-C7A6-4A09-9CB0-4D1713F8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7B7232F-C6C4-43E8-8D9A-D1E06EFA8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425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6E1E8E-8A6C-4BD4-B86F-CCB23A5E7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6356A3-EA5A-4A02-8B38-59D575C73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D5656B-DF60-41C7-8D19-351D3E367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F8AAC47-4A1D-40DB-9604-2F154CA22B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AA1857D-ED26-499A-B49B-3663806D3D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696EAFB-F7A7-4133-A866-F588DA75B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4AD7837-D3E1-4B94-85C5-0345A7D33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2C40B9F-C2B2-45CC-8FFC-1D221F5F4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2912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3054D7-80C2-4B19-8C7A-51FE68C64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3D3CADD-AE9F-4A83-8AB9-582C42497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905EA56-3CCA-4EB4-BF70-2C54CDE8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97306BD-B0F7-408C-92E2-D4136EF7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741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6AADEB1-FA50-43F3-AB8C-832B5B37C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2ADFBB9-781E-41F8-942E-2E6D47CA0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00F6B8C-D6D4-4B63-BABF-861F5D3F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928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0CF53D-FD52-4EA9-B72B-C13552AB9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0F67CC-EB34-46C5-8122-662395AE1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AE2F20-8999-4778-8DCF-4DE545BA3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D8AABC4-F6BB-40E6-AD1F-009271230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A05F167-0A5F-4F85-8B96-9854706CF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AEBD74-C6C0-428E-BAB4-85721EBE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8481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DA43C8-E0D6-4933-9591-11D1C01CF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141EA6D-64EE-4203-975E-CE81756FE3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D4726CC-699E-4F83-BE8A-62E94249B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1B55813-CA93-4DB9-9B19-CFCE7CCAE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2CAFEAB-4CAE-4D99-96C0-EEE857213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3CFF383-56F2-408C-9A30-2CDC5CE20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2396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B777B02-6751-4275-BD1F-57E6022B8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D8D9E7B-8D40-4F6C-9F0C-43C247DEF0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A48FDE-B9F7-4789-8D7E-411300AD43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D6291-24EB-4AB4-9F4C-537CA8058E9D}" type="datetimeFigureOut">
              <a:rPr lang="zh-TW" altLang="en-US" smtClean="0"/>
              <a:t>2019/12/2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E2B788D-D646-4761-AF8B-45A3B0CE7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A02982-171D-4882-8902-09D17EF53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474AE-C5EE-4C26-9358-3919F6BC69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427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3.mp4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154B2342-885F-4427-BD51-2EB2FA1A637E}"/>
              </a:ext>
            </a:extLst>
          </p:cNvPr>
          <p:cNvSpPr txBox="1">
            <a:spLocks/>
          </p:cNvSpPr>
          <p:nvPr/>
        </p:nvSpPr>
        <p:spPr>
          <a:xfrm>
            <a:off x="0" y="697584"/>
            <a:ext cx="12191999" cy="3714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Dimension </a:t>
            </a:r>
          </a:p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Finite Difference Time Domain </a:t>
            </a:r>
          </a:p>
          <a:p>
            <a:pPr algn="ctr"/>
            <a:r>
              <a:rPr kumimoji="1" lang="en-US" altLang="zh-TW" sz="4800" dirty="0">
                <a:latin typeface="Times New Roman" panose="02020603050405020304" pitchFamily="18" charset="0"/>
                <a:ea typeface="Arial" charset="0"/>
                <a:cs typeface="Times New Roman" panose="02020603050405020304" pitchFamily="18" charset="0"/>
              </a:rPr>
              <a:t>Assignment</a:t>
            </a:r>
            <a:endParaRPr kumimoji="1" lang="zh-TW" altLang="en-US" sz="4800" dirty="0">
              <a:latin typeface="Times New Roman" panose="02020603050405020304" pitchFamily="18" charset="0"/>
              <a:ea typeface="Arial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TW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D48B52B-9B4C-47CD-8320-152EFCA727AC}"/>
              </a:ext>
            </a:extLst>
          </p:cNvPr>
          <p:cNvSpPr txBox="1"/>
          <p:nvPr/>
        </p:nvSpPr>
        <p:spPr>
          <a:xfrm>
            <a:off x="4799814" y="4740683"/>
            <a:ext cx="25923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R08945011</a:t>
            </a:r>
          </a:p>
          <a:p>
            <a:pPr algn="ctr"/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張祐祥</a:t>
            </a:r>
          </a:p>
        </p:txBody>
      </p:sp>
    </p:spTree>
    <p:extLst>
      <p:ext uri="{BB962C8B-B14F-4D97-AF65-F5344CB8AC3E}">
        <p14:creationId xmlns:p14="http://schemas.microsoft.com/office/powerpoint/2010/main" val="195934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螢幕錄製 5">
            <a:hlinkClick r:id="" action="ppaction://media"/>
            <a:extLst>
              <a:ext uri="{FF2B5EF4-FFF2-40B4-BE49-F238E27FC236}">
                <a16:creationId xmlns:a16="http://schemas.microsoft.com/office/drawing/2014/main" id="{2FC9E4E4-E375-43C9-93C5-F547C8379CB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887"/>
                </p14:media>
              </p:ext>
            </p:extLst>
          </p:nvPr>
        </p:nvPicPr>
        <p:blipFill rotWithShape="1">
          <a:blip r:embed="rId4"/>
          <a:srcRect l="7167" t="20721" r="6234" b="3677"/>
          <a:stretch/>
        </p:blipFill>
        <p:spPr>
          <a:xfrm>
            <a:off x="2806045" y="315764"/>
            <a:ext cx="6579910" cy="512115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2C61FB4-BE70-4352-9C2E-B1ADA40905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3581" y="5436919"/>
            <a:ext cx="9749476" cy="142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6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螢幕錄製 8">
            <a:hlinkClick r:id="" action="ppaction://media"/>
            <a:extLst>
              <a:ext uri="{FF2B5EF4-FFF2-40B4-BE49-F238E27FC236}">
                <a16:creationId xmlns:a16="http://schemas.microsoft.com/office/drawing/2014/main" id="{239A2864-8FFB-4BF3-8882-6305935F73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29" end="1413"/>
                </p14:media>
              </p:ext>
            </p:extLst>
          </p:nvPr>
        </p:nvPicPr>
        <p:blipFill rotWithShape="1">
          <a:blip r:embed="rId5"/>
          <a:srcRect l="5068" t="20127" r="7401" b="4075"/>
          <a:stretch/>
        </p:blipFill>
        <p:spPr>
          <a:xfrm>
            <a:off x="528028" y="1244339"/>
            <a:ext cx="5193294" cy="4009224"/>
          </a:xfrm>
          <a:prstGeom prst="rect">
            <a:avLst/>
          </a:prstGeom>
        </p:spPr>
      </p:pic>
      <p:pic>
        <p:nvPicPr>
          <p:cNvPr id="5" name="螢幕錄製 9">
            <a:hlinkClick r:id="" action="ppaction://media"/>
            <a:extLst>
              <a:ext uri="{FF2B5EF4-FFF2-40B4-BE49-F238E27FC236}">
                <a16:creationId xmlns:a16="http://schemas.microsoft.com/office/drawing/2014/main" id="{B99EB3BA-B3FA-45DE-9F03-631E0F5D18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358" end="1013"/>
                </p14:media>
              </p:ext>
            </p:extLst>
          </p:nvPr>
        </p:nvPicPr>
        <p:blipFill rotWithShape="1">
          <a:blip r:embed="rId6"/>
          <a:srcRect l="8112" t="18077" r="7682" b="3926"/>
          <a:stretch/>
        </p:blipFill>
        <p:spPr>
          <a:xfrm>
            <a:off x="6368067" y="1244339"/>
            <a:ext cx="5193294" cy="4009224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40895D1-F3F4-4B49-9FAF-B21AE82F6F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9663" y="5715481"/>
            <a:ext cx="4682078" cy="85332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6E5707A-2C38-4B33-A8DB-5DA0E93F23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259" y="5715481"/>
            <a:ext cx="4682078" cy="85727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3CF8648-3F4A-44AB-AD1D-243B435728A7}"/>
              </a:ext>
            </a:extLst>
          </p:cNvPr>
          <p:cNvSpPr/>
          <p:nvPr/>
        </p:nvSpPr>
        <p:spPr>
          <a:xfrm>
            <a:off x="7490857" y="597755"/>
            <a:ext cx="3079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Hy = (1/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wave_imp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)*Ex;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EBD0E83-AC01-4059-82DB-9529F9ED54E2}"/>
              </a:ext>
            </a:extLst>
          </p:cNvPr>
          <p:cNvSpPr/>
          <p:nvPr/>
        </p:nvSpPr>
        <p:spPr>
          <a:xfrm>
            <a:off x="1621455" y="597755"/>
            <a:ext cx="3217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Hy = -(1/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wave_imp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)*Ex;</a:t>
            </a:r>
          </a:p>
        </p:txBody>
      </p:sp>
    </p:spTree>
    <p:extLst>
      <p:ext uri="{BB962C8B-B14F-4D97-AF65-F5344CB8AC3E}">
        <p14:creationId xmlns:p14="http://schemas.microsoft.com/office/powerpoint/2010/main" val="102305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32</Words>
  <Application>Microsoft Office PowerPoint</Application>
  <PresentationFormat>寬螢幕</PresentationFormat>
  <Paragraphs>8</Paragraphs>
  <Slides>3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Courier New</vt:lpstr>
      <vt:lpstr>Times New Roman</vt:lpstr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YX</dc:creator>
  <cp:lastModifiedBy>YX</cp:lastModifiedBy>
  <cp:revision>4</cp:revision>
  <dcterms:created xsi:type="dcterms:W3CDTF">2019-12-02T07:05:13Z</dcterms:created>
  <dcterms:modified xsi:type="dcterms:W3CDTF">2019-12-02T10:23:09Z</dcterms:modified>
</cp:coreProperties>
</file>

<file path=docProps/thumbnail.jpeg>
</file>